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3" r:id="rId8"/>
    <p:sldId id="262" r:id="rId9"/>
    <p:sldId id="26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14" autoAdjust="0"/>
  </p:normalViewPr>
  <p:slideViewPr>
    <p:cSldViewPr>
      <p:cViewPr varScale="1">
        <p:scale>
          <a:sx n="55" d="100"/>
          <a:sy n="55" d="100"/>
        </p:scale>
        <p:origin x="-10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C543EB-435E-4795-8337-537AA66347F6}" type="datetimeFigureOut">
              <a:rPr lang="en-US" smtClean="0"/>
              <a:pPr/>
              <a:t>10/17/2010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9177D0-8DF9-4871-9426-74A4F395DC7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Program Files (x86)\Microsoft Office\MEDIA\CAGCAT10\j0281904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590800"/>
            <a:ext cx="3352800" cy="316970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TextBox 4"/>
          <p:cNvSpPr txBox="1"/>
          <p:nvPr/>
        </p:nvSpPr>
        <p:spPr>
          <a:xfrm>
            <a:off x="457200" y="1524000"/>
            <a:ext cx="7391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Helin</a:t>
            </a:r>
            <a:r>
              <a:rPr lang="en-US" sz="5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Margarita Nieves</a:t>
            </a:r>
            <a:endParaRPr lang="en-US" sz="5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That’s me in a nutshell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1" name="Content Placeholder 10" descr="nutshell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860592"/>
            <a:ext cx="4953000" cy="421439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90800" y="304800"/>
            <a:ext cx="3008313" cy="116205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Andalus" pitchFamily="2" charset="-78"/>
                <a:cs typeface="Andalus" pitchFamily="2" charset="-78"/>
              </a:rPr>
              <a:t>About me</a:t>
            </a:r>
            <a:endParaRPr lang="en-US" sz="4400" dirty="0"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1143000" y="1447800"/>
            <a:ext cx="3008313" cy="4691063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Helin</a:t>
            </a:r>
            <a:endParaRPr lang="en-US" sz="48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endParaRPr lang="en-US" sz="1600" b="1" dirty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Mother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Current student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Employee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Cultural background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Activities of interest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Future goals</a:t>
            </a:r>
          </a:p>
          <a:p>
            <a:pPr lvl="1"/>
            <a:endParaRPr lang="en-US" sz="18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/>
          </a:p>
        </p:txBody>
      </p:sp>
      <p:pic>
        <p:nvPicPr>
          <p:cNvPr id="7" name="Content Placeholder 6" descr="32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19600" y="1600200"/>
            <a:ext cx="3429000" cy="4572000"/>
          </a:xfr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1800" b="0" dirty="0" smtClean="0"/>
              <a:t>My son Jamils, Born two pounds on  November 11,2008.</a:t>
            </a:r>
            <a:endParaRPr lang="en-US" sz="1800" b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en-US" sz="1800" b="0" dirty="0" smtClean="0"/>
              <a:t>My big Boy two years old strong and handsome.</a:t>
            </a:r>
            <a:endParaRPr lang="en-US" sz="1800" b="0" dirty="0"/>
          </a:p>
        </p:txBody>
      </p:sp>
      <p:pic>
        <p:nvPicPr>
          <p:cNvPr id="8" name="Content Placeholder 7" descr="DSC00048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81000" y="2590800"/>
            <a:ext cx="4040188" cy="3030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Content Placeholder 8" descr="DSCN007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24400" y="2514600"/>
            <a:ext cx="2884885" cy="38465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My son Jamils</a:t>
            </a:r>
            <a:endParaRPr 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Student</a:t>
            </a:r>
            <a:endParaRPr 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Currently attending Cambridge college. Goal to obtain a Bachelors in multidisciplinary studies. Then move on to get my Masters degree  in elementary education. In hopes of becoming an elementary teacher.</a:t>
            </a:r>
          </a:p>
        </p:txBody>
      </p:sp>
      <p:pic>
        <p:nvPicPr>
          <p:cNvPr id="3074" name="Picture 2" descr="C:\Users\Helin\AppData\Local\Microsoft\Windows\Temporary Internet Files\Content.IE5\Q9MIW0IT\MP900439532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371600"/>
            <a:ext cx="5111750" cy="3412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6705600" cy="1162050"/>
          </a:xfrm>
        </p:spPr>
        <p:txBody>
          <a:bodyPr/>
          <a:lstStyle/>
          <a:p>
            <a:pPr algn="ctr"/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Place of work</a:t>
            </a:r>
            <a:endParaRPr 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I work for the Greater Lawrence Educational Collaborative as an instructional assistant. I'm currently working with special needs students at the Amesbury High school.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5" name="Content Placeholder 4" descr="newbannerV1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81400" y="1828800"/>
            <a:ext cx="5111750" cy="1195044"/>
          </a:xfrm>
        </p:spPr>
      </p:pic>
      <p:pic>
        <p:nvPicPr>
          <p:cNvPr id="6" name="Picture 5" descr="cartoonF2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2895600"/>
            <a:ext cx="4017245" cy="2362200"/>
          </a:xfrm>
          <a:prstGeom prst="rect">
            <a:avLst/>
          </a:prstGeom>
        </p:spPr>
      </p:pic>
      <p:pic>
        <p:nvPicPr>
          <p:cNvPr id="7" name="Picture 6" descr="i-love-my-jo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3733800"/>
            <a:ext cx="3686372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Interests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838200" y="1905000"/>
            <a:ext cx="7391400" cy="659352"/>
          </a:xfrm>
        </p:spPr>
        <p:txBody>
          <a:bodyPr/>
          <a:lstStyle/>
          <a:p>
            <a:pPr algn="ctr">
              <a:buFont typeface="Arial" pitchFamily="34" charset="0"/>
              <a:buChar char="•"/>
            </a:pPr>
            <a:r>
              <a:rPr lang="en-US" b="0" dirty="0" smtClean="0"/>
              <a:t>Spending time with my son is what I enjoy doing most</a:t>
            </a:r>
            <a:endParaRPr lang="en-US" b="0" dirty="0"/>
          </a:p>
        </p:txBody>
      </p:sp>
      <p:pic>
        <p:nvPicPr>
          <p:cNvPr id="10" name="Content Placeholder 9" descr="DSCN0187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676400" y="2590800"/>
            <a:ext cx="5288703" cy="3962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Hobbies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2438400"/>
            <a:ext cx="4038600" cy="583152"/>
          </a:xfrm>
        </p:spPr>
        <p:txBody>
          <a:bodyPr/>
          <a:lstStyle/>
          <a:p>
            <a:pPr algn="ctr"/>
            <a:r>
              <a:rPr lang="en-US" sz="1800" b="0" dirty="0" smtClean="0"/>
              <a:t>listening to music </a:t>
            </a:r>
            <a:endParaRPr lang="en-US" sz="1800" dirty="0"/>
          </a:p>
        </p:txBody>
      </p:sp>
      <p:pic>
        <p:nvPicPr>
          <p:cNvPr id="7" name="Content Placeholder 6" descr="queen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33400" y="2971800"/>
            <a:ext cx="3617913" cy="36179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4724400" y="2514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+mj-lt"/>
              </a:rPr>
              <a:t>Going for a run 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1" name="Picture 10" descr="woman-runnin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2971800"/>
            <a:ext cx="3429000" cy="3648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1600200" y="1905000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smtClean="0">
                <a:solidFill>
                  <a:schemeClr val="tx2"/>
                </a:solidFill>
              </a:rPr>
              <a:t>On my free time I enjoy</a:t>
            </a:r>
            <a:r>
              <a:rPr lang="en-US" u="sng" dirty="0" smtClean="0"/>
              <a:t>: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514352"/>
            <a:ext cx="3810000" cy="1162050"/>
          </a:xfrm>
        </p:spPr>
        <p:txBody>
          <a:bodyPr/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Dominicana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2"/>
                </a:solidFill>
              </a:rPr>
              <a:t>My parents both born in Dominican Republic. Though, I was born in Boston I have always embraced my cultural background and have traveled to Dominican Republic many times. 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6147" name="Picture 3" descr="C:\Users\Helin\AppData\Local\Microsoft\Windows\Temporary Internet Files\Content.IE5\6C1XHA56\MC900128904[1].wmf"/>
          <p:cNvPicPr>
            <a:picLocks noChangeAspect="1" noChangeArrowheads="1"/>
          </p:cNvPicPr>
          <p:nvPr/>
        </p:nvPicPr>
        <p:blipFill>
          <a:blip r:embed="rId2" cstate="print">
            <a:lum contrast="-20000"/>
          </a:blip>
          <a:srcRect/>
          <a:stretch>
            <a:fillRect/>
          </a:stretch>
        </p:blipFill>
        <p:spPr bwMode="auto">
          <a:xfrm>
            <a:off x="5486400" y="914400"/>
            <a:ext cx="3300590" cy="27119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7" descr="untitle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4191000"/>
            <a:ext cx="1809750" cy="2381250"/>
          </a:xfrm>
          <a:prstGeom prst="rect">
            <a:avLst/>
          </a:prstGeom>
        </p:spPr>
      </p:pic>
      <p:pic>
        <p:nvPicPr>
          <p:cNvPr id="10" name="Picture 9" descr="image_1468_BDM_Dominican_Republic_G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81400" y="3810000"/>
            <a:ext cx="4526280" cy="2743200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514352"/>
            <a:ext cx="3200400" cy="1162050"/>
          </a:xfrm>
        </p:spPr>
        <p:txBody>
          <a:bodyPr/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Future Goals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tx2"/>
                </a:solidFill>
              </a:rPr>
              <a:t>My goals are to finish my education. Once I graduate I will finally become a teacher and have my own classroom. Another future goal is to buy a home, live comfortably with my son, and travel around the world to explore different cultures. 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5122" name="Picture 2" descr="C:\Users\Helin\AppData\Local\Microsoft\Windows\Temporary Internet Files\Content.IE5\292X4D0Z\MP900442184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8106" y="1038101"/>
            <a:ext cx="4514025" cy="3000499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0"/>
          </a:effectLst>
        </p:spPr>
      </p:pic>
      <p:pic>
        <p:nvPicPr>
          <p:cNvPr id="5123" name="Picture 3" descr="C:\Users\Helin\AppData\Local\Microsoft\Windows\Temporary Internet Files\Content.IE5\6C1XHA56\MC90005542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98099">
            <a:off x="6129279" y="4116319"/>
            <a:ext cx="2787709" cy="2208339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5126" name="Picture 6" descr="C:\Users\Helin\AppData\Local\Microsoft\Windows\Temporary Internet Files\Content.IE5\Q9MIW0IT\MC900057540[1].wmf"/>
          <p:cNvPicPr>
            <a:picLocks noChangeAspect="1" noChangeArrowheads="1"/>
          </p:cNvPicPr>
          <p:nvPr/>
        </p:nvPicPr>
        <p:blipFill>
          <a:blip r:embed="rId4" cstate="print">
            <a:lum contrast="-30000"/>
          </a:blip>
          <a:srcRect/>
          <a:stretch>
            <a:fillRect/>
          </a:stretch>
        </p:blipFill>
        <p:spPr bwMode="auto">
          <a:xfrm>
            <a:off x="3886200" y="4191000"/>
            <a:ext cx="1810512" cy="15919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386</TotalTime>
  <Words>220</Words>
  <Application>Microsoft Office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Slide 1</vt:lpstr>
      <vt:lpstr>About me</vt:lpstr>
      <vt:lpstr>My son Jamils</vt:lpstr>
      <vt:lpstr>Student</vt:lpstr>
      <vt:lpstr>Place of work</vt:lpstr>
      <vt:lpstr>Interests</vt:lpstr>
      <vt:lpstr>Hobbies</vt:lpstr>
      <vt:lpstr>Dominicana</vt:lpstr>
      <vt:lpstr>Future Goals</vt:lpstr>
      <vt:lpstr>That’s me in a nutshell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Helin Margarita Nieves</dc:title>
  <dc:creator>Helin</dc:creator>
  <cp:lastModifiedBy>Jitto</cp:lastModifiedBy>
  <cp:revision>45</cp:revision>
  <dcterms:created xsi:type="dcterms:W3CDTF">2010-10-17T03:49:02Z</dcterms:created>
  <dcterms:modified xsi:type="dcterms:W3CDTF">2010-10-17T22:51:49Z</dcterms:modified>
</cp:coreProperties>
</file>